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2D26488-2592-4CC5-960C-2677850E3476}">
  <a:tblStyle styleId="{C2D26488-2592-4CC5-960C-2677850E3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4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5" Type="http://schemas.openxmlformats.org/officeDocument/2006/relationships/image" Target="../media/image5.png"/><Relationship Id="rId1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Shape 215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Shape 216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Shape 218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Shape 22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Shape 22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Shape 225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Shape 234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Shape 2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Shape 240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Shape 2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Shape 245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Shape 246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Shape 248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Shape 249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Shape 261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Shape 26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Shape 263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Shape 265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Shape 267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Shape 268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Shape 273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Shape 275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Shape 278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Shape 2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Shape 295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Shape 296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Shape 300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Shape 30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Shape 302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Shape 30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Shape 304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Shape 305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Shape 306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Shape 307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Shape 308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Shape 309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Shape 310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Shape 312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Shape 35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Shape 3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Shape 35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Shape 3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Shape 13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Shape 403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Shape 42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Shape 42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Shape 434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Shape 44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Shape 443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Shape 45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Shape 46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Shape 485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Shape 49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Shape 509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Shape 548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{C2D26488-2592-4CC5-960C-2677850E3476}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Shape 550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{C2D26488-2592-4CC5-960C-2677850E3476}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Shape 55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2" name="Shape 552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{C2D26488-2592-4CC5-960C-2677850E3476}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Shape 553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4" name="Shape 554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{C2D26488-2592-4CC5-960C-2677850E3476}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Shape 555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6" name="Shape 556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Shape 557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{C2D26488-2592-4CC5-960C-2677850E3476}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58" name="Shape 558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Shape 56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Shape 195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